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2" r:id="rId2"/>
    <p:sldId id="275" r:id="rId3"/>
    <p:sldId id="347" r:id="rId4"/>
    <p:sldId id="287" r:id="rId5"/>
    <p:sldId id="378" r:id="rId6"/>
    <p:sldId id="380" r:id="rId7"/>
    <p:sldId id="381" r:id="rId8"/>
    <p:sldId id="379" r:id="rId9"/>
    <p:sldId id="382" r:id="rId10"/>
    <p:sldId id="383" r:id="rId11"/>
    <p:sldId id="304" r:id="rId12"/>
    <p:sldId id="386" r:id="rId13"/>
    <p:sldId id="387" r:id="rId14"/>
    <p:sldId id="391" r:id="rId15"/>
    <p:sldId id="384" r:id="rId16"/>
    <p:sldId id="385" r:id="rId17"/>
    <p:sldId id="390" r:id="rId18"/>
    <p:sldId id="388" r:id="rId19"/>
    <p:sldId id="389" r:id="rId20"/>
    <p:sldId id="335" r:id="rId21"/>
    <p:sldId id="278" r:id="rId2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4" autoAdjust="0"/>
    <p:restoredTop sz="93370" autoAdjust="0"/>
  </p:normalViewPr>
  <p:slideViewPr>
    <p:cSldViewPr snapToGrid="0">
      <p:cViewPr varScale="1">
        <p:scale>
          <a:sx n="49" d="100"/>
          <a:sy n="4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Menu : différentes parties. Dans « fichier » vous trouverez pour enregistrer votre fichier</a:t>
            </a:r>
          </a:p>
          <a:p>
            <a:r>
              <a:rPr lang="fr-FR" dirty="0"/>
              <a:t>Tableau </a:t>
            </a:r>
          </a:p>
          <a:p>
            <a:r>
              <a:rPr lang="fr-FR" dirty="0"/>
              <a:t>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83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013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Menu : différentes parties. Dans « fichier » vous trouverez pour enregistrer votre fichier</a:t>
            </a:r>
          </a:p>
          <a:p>
            <a:r>
              <a:rPr lang="fr-FR" dirty="0"/>
              <a:t>Tableau </a:t>
            </a:r>
          </a:p>
          <a:p>
            <a:r>
              <a:rPr lang="fr-FR" dirty="0"/>
              <a:t>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325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Menu : différentes parties. Dans « fichier » vous trouverez pour enregistrer votre fichier</a:t>
            </a:r>
          </a:p>
          <a:p>
            <a:r>
              <a:rPr lang="fr-FR" dirty="0"/>
              <a:t>Tableau </a:t>
            </a:r>
          </a:p>
          <a:p>
            <a:r>
              <a:rPr lang="fr-FR" dirty="0"/>
              <a:t>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94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37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Odt</a:t>
            </a:r>
            <a:r>
              <a:rPr lang="fr-FR" dirty="0"/>
              <a:t> : doc open office, modifiable</a:t>
            </a:r>
          </a:p>
          <a:p>
            <a:r>
              <a:rPr lang="fr-FR" dirty="0"/>
              <a:t>Doc : doc </a:t>
            </a:r>
            <a:r>
              <a:rPr lang="fr-FR" dirty="0" err="1"/>
              <a:t>word</a:t>
            </a:r>
            <a:r>
              <a:rPr lang="fr-FR" dirty="0"/>
              <a:t>, modifiable</a:t>
            </a:r>
          </a:p>
          <a:p>
            <a:r>
              <a:rPr lang="fr-FR" dirty="0"/>
              <a:t>PDF : non modifiable, permet de figer la mise en forme quand on veut le partager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287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026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961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8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47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1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58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30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21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355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1/ plus de stylo mais on utilise le clavier</a:t>
            </a:r>
          </a:p>
          <a:p>
            <a:r>
              <a:rPr lang="fr-FR" dirty="0"/>
              <a:t>2/ on peut changer les couleurs (même après avoir écrit)</a:t>
            </a:r>
          </a:p>
          <a:p>
            <a:r>
              <a:rPr lang="fr-FR" dirty="0"/>
              <a:t>3/ on peut copier le texte facilement</a:t>
            </a:r>
          </a:p>
          <a:p>
            <a:r>
              <a:rPr lang="fr-FR" dirty="0"/>
              <a:t>4/ on choisit les marges du document</a:t>
            </a:r>
          </a:p>
          <a:p>
            <a:r>
              <a:rPr lang="fr-FR" dirty="0"/>
              <a:t>5/ On peut effacer et modifier facilement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81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1/ plus de stylo mais on utilise le clavier</a:t>
            </a:r>
          </a:p>
          <a:p>
            <a:r>
              <a:rPr lang="fr-FR"/>
              <a:t>2/ on peut changer les couleurs (même après avoir écrit)</a:t>
            </a:r>
          </a:p>
          <a:p>
            <a:r>
              <a:rPr lang="fr-FR"/>
              <a:t>3/ on peut copier le texte facilement</a:t>
            </a:r>
          </a:p>
          <a:p>
            <a:r>
              <a:rPr lang="fr-FR"/>
              <a:t>4/ on choisit les marges du document</a:t>
            </a:r>
          </a:p>
          <a:p>
            <a:r>
              <a:rPr lang="fr-FR"/>
              <a:t>5/ On peut effacer et modifier facilement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77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596-8EBD-4262-8488-5F09A99143A0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F660-86AC-42D6-BA1E-62358FF9F4DD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D9E9-7393-4875-BD31-7D05760899A8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E5DD-A190-4842-997C-5C485D99E4C8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4C-9AB4-4952-946D-22780B257C3E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B42C-FA7A-4675-AD27-3468C58C9FC3}" type="datetime1">
              <a:rPr lang="fr-FR" smtClean="0"/>
              <a:t>09/07/2024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6AA-FD07-4F9D-9F3F-F3CC996FD4FF}" type="datetime1">
              <a:rPr lang="fr-FR" smtClean="0"/>
              <a:t>09/07/2024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E57-6B90-4DE9-9C2F-30158E349169}" type="datetime1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CEA-CEE5-4CDA-83B4-06E15B8C7FB5}" type="datetime1">
              <a:rPr lang="fr-FR" smtClean="0"/>
              <a:t>09/07/2024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777-DE26-4266-9D38-5DEDF9D05F0D}" type="datetime1">
              <a:rPr lang="fr-FR" smtClean="0"/>
              <a:t>09/07/2024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6C4-46E0-4CF1-BF53-185C60E2B08B}" type="datetime1">
              <a:rPr lang="fr-FR" smtClean="0"/>
              <a:t>09/07/2024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6169-4F8A-4ADB-8D56-B3810A5EFE08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175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sur le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traitement de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1B2A534-242E-4CED-B73C-DF1C261DB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86"/>
          <a:stretch/>
        </p:blipFill>
        <p:spPr>
          <a:xfrm>
            <a:off x="42862" y="1443321"/>
            <a:ext cx="12106275" cy="471488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89284D2-902A-40A0-A5E6-1FE1F9E00838}"/>
              </a:ext>
            </a:extLst>
          </p:cNvPr>
          <p:cNvSpPr/>
          <p:nvPr/>
        </p:nvSpPr>
        <p:spPr>
          <a:xfrm>
            <a:off x="0" y="1543091"/>
            <a:ext cx="6096000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DA892-265B-48FB-B23B-F1D5492F5256}"/>
              </a:ext>
            </a:extLst>
          </p:cNvPr>
          <p:cNvSpPr/>
          <p:nvPr/>
        </p:nvSpPr>
        <p:spPr>
          <a:xfrm>
            <a:off x="228600" y="3050992"/>
            <a:ext cx="1502228" cy="7557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Menu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80D70D8-639E-41D7-AA26-5771FA19C9AA}"/>
              </a:ext>
            </a:extLst>
          </p:cNvPr>
          <p:cNvCxnSpPr>
            <a:cxnSpLocks/>
          </p:cNvCxnSpPr>
          <p:nvPr/>
        </p:nvCxnSpPr>
        <p:spPr>
          <a:xfrm flipV="1">
            <a:off x="979714" y="1950098"/>
            <a:ext cx="513184" cy="111034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71A446F6-62EA-4982-92F3-DB07951024B3}"/>
              </a:ext>
            </a:extLst>
          </p:cNvPr>
          <p:cNvSpPr/>
          <p:nvPr/>
        </p:nvSpPr>
        <p:spPr>
          <a:xfrm>
            <a:off x="1944558" y="2223604"/>
            <a:ext cx="1685731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4A959D-3978-41F4-A6EF-34A9EAFFC8C1}"/>
              </a:ext>
            </a:extLst>
          </p:cNvPr>
          <p:cNvSpPr/>
          <p:nvPr/>
        </p:nvSpPr>
        <p:spPr>
          <a:xfrm>
            <a:off x="594705" y="4426869"/>
            <a:ext cx="1502228" cy="117616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Permet de modifier </a:t>
            </a:r>
            <a:r>
              <a:rPr lang="fr-FR">
                <a:solidFill>
                  <a:schemeClr val="tx1"/>
                </a:solidFill>
              </a:rPr>
              <a:t>la police </a:t>
            </a:r>
            <a:r>
              <a:rPr lang="fr-FR" dirty="0">
                <a:solidFill>
                  <a:schemeClr val="tx1"/>
                </a:solidFill>
              </a:rPr>
              <a:t>et la taille du texte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102A5D0-2DC0-4EFF-9F1E-53762A723D43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1345819" y="2630611"/>
            <a:ext cx="1441605" cy="179625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E4267A21-B85B-4F86-B2EC-FCB33FF482DA}"/>
              </a:ext>
            </a:extLst>
          </p:cNvPr>
          <p:cNvSpPr/>
          <p:nvPr/>
        </p:nvSpPr>
        <p:spPr>
          <a:xfrm>
            <a:off x="3523862" y="2223604"/>
            <a:ext cx="1685731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AAC1EC-A6E9-473F-B854-E1C83EDF7CB1}"/>
              </a:ext>
            </a:extLst>
          </p:cNvPr>
          <p:cNvSpPr/>
          <p:nvPr/>
        </p:nvSpPr>
        <p:spPr>
          <a:xfrm>
            <a:off x="3015319" y="2918849"/>
            <a:ext cx="3268557" cy="39142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  <a:r>
              <a:rPr lang="fr-FR" dirty="0">
                <a:solidFill>
                  <a:schemeClr val="tx1"/>
                </a:solidFill>
              </a:rPr>
              <a:t>ras, </a:t>
            </a:r>
            <a:r>
              <a:rPr lang="fr-FR" i="1" dirty="0">
                <a:solidFill>
                  <a:schemeClr val="tx1"/>
                </a:solidFill>
              </a:rPr>
              <a:t>I</a:t>
            </a:r>
            <a:r>
              <a:rPr lang="fr-FR" dirty="0">
                <a:solidFill>
                  <a:schemeClr val="tx1"/>
                </a:solidFill>
              </a:rPr>
              <a:t>talique, </a:t>
            </a:r>
            <a:r>
              <a:rPr lang="fr-FR" u="sng" dirty="0">
                <a:solidFill>
                  <a:schemeClr val="tx1"/>
                </a:solidFill>
              </a:rPr>
              <a:t>S</a:t>
            </a:r>
            <a:r>
              <a:rPr lang="fr-FR" dirty="0">
                <a:solidFill>
                  <a:schemeClr val="tx1"/>
                </a:solidFill>
              </a:rPr>
              <a:t>ouligné, </a:t>
            </a:r>
            <a:r>
              <a:rPr lang="fr-FR" strike="sngStrike" dirty="0">
                <a:solidFill>
                  <a:schemeClr val="tx1"/>
                </a:solidFill>
              </a:rPr>
              <a:t>B</a:t>
            </a:r>
            <a:r>
              <a:rPr lang="fr-FR" dirty="0">
                <a:solidFill>
                  <a:schemeClr val="tx1"/>
                </a:solidFill>
              </a:rPr>
              <a:t>arré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81D167C-B9FC-4ACC-BCB9-BE6231D834AD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4382781" y="2630611"/>
            <a:ext cx="266817" cy="28823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B6D2F07-7C7B-4AD8-9A31-6B02795DD8BF}"/>
              </a:ext>
            </a:extLst>
          </p:cNvPr>
          <p:cNvSpPr/>
          <p:nvPr/>
        </p:nvSpPr>
        <p:spPr>
          <a:xfrm>
            <a:off x="7802166" y="2200159"/>
            <a:ext cx="1685731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8FA32C-B890-4462-94CD-00C90E639628}"/>
              </a:ext>
            </a:extLst>
          </p:cNvPr>
          <p:cNvSpPr/>
          <p:nvPr/>
        </p:nvSpPr>
        <p:spPr>
          <a:xfrm>
            <a:off x="10024649" y="4274277"/>
            <a:ext cx="2124488" cy="117616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Aligner à gauche, centrer, aligner à droite ou « Justifier »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4327B1B-73DD-4FAA-80CD-3864DBD1AD17}"/>
              </a:ext>
            </a:extLst>
          </p:cNvPr>
          <p:cNvCxnSpPr>
            <a:cxnSpLocks/>
            <a:stCxn id="36" idx="1"/>
            <a:endCxn id="35" idx="4"/>
          </p:cNvCxnSpPr>
          <p:nvPr/>
        </p:nvCxnSpPr>
        <p:spPr>
          <a:xfrm flipH="1" flipV="1">
            <a:off x="8645032" y="2607166"/>
            <a:ext cx="1379617" cy="225519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0CC1FD9-DA49-46C6-9160-66D336388BAD}"/>
              </a:ext>
            </a:extLst>
          </p:cNvPr>
          <p:cNvSpPr/>
          <p:nvPr/>
        </p:nvSpPr>
        <p:spPr>
          <a:xfrm>
            <a:off x="10273003" y="2630612"/>
            <a:ext cx="1750583" cy="11016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règle : permet de modifier les marges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F2AFA93-C430-4A4E-9D61-DCE26ED5E174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9374155" y="2799184"/>
            <a:ext cx="898848" cy="38224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844DF76-A60A-4535-8D68-A1CD13DF4C4B}"/>
              </a:ext>
            </a:extLst>
          </p:cNvPr>
          <p:cNvSpPr/>
          <p:nvPr/>
        </p:nvSpPr>
        <p:spPr>
          <a:xfrm>
            <a:off x="4789969" y="3732995"/>
            <a:ext cx="2604796" cy="7557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Zone de travail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71254D-B963-2007-1DB9-C1DEA4F8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A5B-13BF-44F3-8A44-4A9D03A4C1CF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E07F13-013D-7ED1-932A-3EE9590B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FE0E8-BCC6-BCE7-ABA3-268625D1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88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-1774372" y="146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435"/>
            <a:ext cx="5850294" cy="52386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👉 Rendez-vous sur le site : </a:t>
            </a:r>
          </a:p>
          <a:p>
            <a:pPr marL="0" indent="0" algn="ctr">
              <a:buNone/>
            </a:pPr>
            <a:r>
              <a:rPr lang="fr-FR" dirty="0"/>
              <a:t>bit.ly/3wEd9G9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🔽 Cela va télécharger automatiquement votre document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Ouvrez votre logiciel de traitement de texte et reproduisez cette mise en page ! 					👉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Police : Arial</a:t>
            </a:r>
            <a:br>
              <a:rPr lang="fr-FR" dirty="0"/>
            </a:br>
            <a:r>
              <a:rPr lang="fr-FR" dirty="0"/>
              <a:t>Taille : 12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C7079B-468D-498D-BF1D-50B26007F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41"/>
          <a:stretch/>
        </p:blipFill>
        <p:spPr>
          <a:xfrm>
            <a:off x="5709877" y="0"/>
            <a:ext cx="6314630" cy="63408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36B9C3-638E-4E83-8F98-07DA6922B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398" y="6162996"/>
            <a:ext cx="2391109" cy="6954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7D589A-F72E-45EB-AC8F-8FFECCAD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84"/>
          <a:stretch/>
        </p:blipFill>
        <p:spPr>
          <a:xfrm>
            <a:off x="5709877" y="3822885"/>
            <a:ext cx="6314630" cy="251800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495249-7027-F833-ACC6-A929B0DF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7AD-00F6-44A8-93D2-F1797BCD9586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A9E7-9975-0A31-DC83-39E4CF70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291E1-B985-5101-6B91-1229A4C4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0C7079B-468D-498D-BF1D-50B26007F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41"/>
          <a:stretch/>
        </p:blipFill>
        <p:spPr>
          <a:xfrm>
            <a:off x="2681199" y="0"/>
            <a:ext cx="6829602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7D589A-F72E-45EB-AC8F-8FFECCAD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84"/>
          <a:stretch/>
        </p:blipFill>
        <p:spPr>
          <a:xfrm>
            <a:off x="2681199" y="3826413"/>
            <a:ext cx="7200267" cy="2871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BD1522-EA79-41CA-A8BE-5B25C9AD688A}"/>
              </a:ext>
            </a:extLst>
          </p:cNvPr>
          <p:cNvSpPr/>
          <p:nvPr/>
        </p:nvSpPr>
        <p:spPr>
          <a:xfrm rot="5400000">
            <a:off x="3313127" y="5896428"/>
            <a:ext cx="994421" cy="2258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36B9C3-638E-4E83-8F98-07DA6922B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525" y="6242794"/>
            <a:ext cx="2391109" cy="69542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7ACDE8-224A-A32A-52B2-688BC446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C18F-750B-4725-BEAD-9E242BAFBA52}" type="datetime1">
              <a:rPr lang="fr-FR" smtClean="0"/>
              <a:t>09/07/2024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F86F4E-200B-6EEE-64E8-9585EF8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0B5FD0-8E51-9F93-134B-5CF88026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9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1B2A534-242E-4CED-B73C-DF1C261DB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86"/>
          <a:stretch/>
        </p:blipFill>
        <p:spPr>
          <a:xfrm>
            <a:off x="42862" y="1443321"/>
            <a:ext cx="12106275" cy="471488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89284D2-902A-40A0-A5E6-1FE1F9E00838}"/>
              </a:ext>
            </a:extLst>
          </p:cNvPr>
          <p:cNvSpPr/>
          <p:nvPr/>
        </p:nvSpPr>
        <p:spPr>
          <a:xfrm>
            <a:off x="3178738" y="1678462"/>
            <a:ext cx="513184" cy="2328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DA892-265B-48FB-B23B-F1D5492F5256}"/>
              </a:ext>
            </a:extLst>
          </p:cNvPr>
          <p:cNvSpPr/>
          <p:nvPr/>
        </p:nvSpPr>
        <p:spPr>
          <a:xfrm>
            <a:off x="228600" y="3050992"/>
            <a:ext cx="1502228" cy="8596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insérer une image par exemple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E0AA5A1-1654-4A0E-956D-396BEFD372DC}"/>
              </a:ext>
            </a:extLst>
          </p:cNvPr>
          <p:cNvSpPr/>
          <p:nvPr/>
        </p:nvSpPr>
        <p:spPr>
          <a:xfrm>
            <a:off x="6051145" y="2223604"/>
            <a:ext cx="480284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F6D7DF-81AF-4CBD-9BAA-BAE2468D0040}"/>
              </a:ext>
            </a:extLst>
          </p:cNvPr>
          <p:cNvSpPr/>
          <p:nvPr/>
        </p:nvSpPr>
        <p:spPr>
          <a:xfrm>
            <a:off x="7340981" y="1090997"/>
            <a:ext cx="1502228" cy="75578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modifier la couleur du texte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851B31C-C6A6-453D-94B4-C4C34C42E601}"/>
              </a:ext>
            </a:extLst>
          </p:cNvPr>
          <p:cNvCxnSpPr>
            <a:cxnSpLocks/>
            <a:endCxn id="30" idx="7"/>
          </p:cNvCxnSpPr>
          <p:nvPr/>
        </p:nvCxnSpPr>
        <p:spPr>
          <a:xfrm flipH="1">
            <a:off x="6461093" y="1543091"/>
            <a:ext cx="862102" cy="74011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45021AB4-E85A-4946-97E1-6EAA7766C7B1}"/>
              </a:ext>
            </a:extLst>
          </p:cNvPr>
          <p:cNvSpPr/>
          <p:nvPr/>
        </p:nvSpPr>
        <p:spPr>
          <a:xfrm>
            <a:off x="1687966" y="1637830"/>
            <a:ext cx="608430" cy="24551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A70D29B-BED1-4138-8EB2-34B8FEE8B384}"/>
              </a:ext>
            </a:extLst>
          </p:cNvPr>
          <p:cNvCxnSpPr>
            <a:cxnSpLocks/>
          </p:cNvCxnSpPr>
          <p:nvPr/>
        </p:nvCxnSpPr>
        <p:spPr>
          <a:xfrm flipV="1">
            <a:off x="1026942" y="1911337"/>
            <a:ext cx="829993" cy="113965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C83EDC0-8A70-44E7-97B1-BBD4EDF869D9}"/>
              </a:ext>
            </a:extLst>
          </p:cNvPr>
          <p:cNvCxnSpPr>
            <a:cxnSpLocks/>
          </p:cNvCxnSpPr>
          <p:nvPr/>
        </p:nvCxnSpPr>
        <p:spPr>
          <a:xfrm flipH="1" flipV="1">
            <a:off x="3461263" y="1911336"/>
            <a:ext cx="77780" cy="151754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2977E6D-279B-4819-8819-E17F0EEBBAC7}"/>
              </a:ext>
            </a:extLst>
          </p:cNvPr>
          <p:cNvSpPr/>
          <p:nvPr/>
        </p:nvSpPr>
        <p:spPr>
          <a:xfrm>
            <a:off x="2427624" y="3442652"/>
            <a:ext cx="1502228" cy="75578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créer un tableau sur la page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3A6C36-B9E3-4AAD-A583-83C205E35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863" y="3481916"/>
            <a:ext cx="3924848" cy="23244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78CD0CF0-CED0-43FF-A306-B45FE672EF3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929852" y="3910668"/>
            <a:ext cx="399011" cy="73346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CE018308-6609-4BFB-92DA-10C6E8F032F4}"/>
              </a:ext>
            </a:extLst>
          </p:cNvPr>
          <p:cNvSpPr txBox="1"/>
          <p:nvPr/>
        </p:nvSpPr>
        <p:spPr>
          <a:xfrm>
            <a:off x="39521" y="4473809"/>
            <a:ext cx="2895408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💡 Cliquez sur l'onglet "Insertion" puis sur "Image", puis retrouvez l'image que vous voulez intégrer dans les dossiers de votre ordinateur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7720FA55-318F-4F06-BBBF-C57D4842C774}"/>
              </a:ext>
            </a:extLst>
          </p:cNvPr>
          <p:cNvCxnSpPr>
            <a:cxnSpLocks/>
            <a:stCxn id="17" idx="2"/>
            <a:endCxn id="42" idx="0"/>
          </p:cNvCxnSpPr>
          <p:nvPr/>
        </p:nvCxnSpPr>
        <p:spPr>
          <a:xfrm>
            <a:off x="979714" y="3910668"/>
            <a:ext cx="507511" cy="56314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4EE3B2D5-5AAA-4778-A0C3-0CE5F086D729}"/>
              </a:ext>
            </a:extLst>
          </p:cNvPr>
          <p:cNvSpPr txBox="1"/>
          <p:nvPr/>
        </p:nvSpPr>
        <p:spPr>
          <a:xfrm>
            <a:off x="8838006" y="4289143"/>
            <a:ext cx="2288622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💡 Sélectionnez le nombre de lignes et de colonnes souhaité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A63BCD2-A023-40DF-93CD-E1949C524A50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8253711" y="4692599"/>
            <a:ext cx="584295" cy="5820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5636EB-0B5F-5176-4A15-E0C7CA84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78E6-E52D-4DE8-8F38-E97BCA76D25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2F3E4B-3B74-EF14-29EE-27FB514A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3AE56-AA6D-47C5-FE60-C0865F0B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7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83F62324-A5C1-7C25-C86B-4A7D5D5A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3" y="1323811"/>
            <a:ext cx="4887007" cy="40867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10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706426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1B2A534-242E-4CED-B73C-DF1C261DB4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2" t="-1" b="1786"/>
          <a:stretch/>
        </p:blipFill>
        <p:spPr>
          <a:xfrm>
            <a:off x="8042988" y="753081"/>
            <a:ext cx="4106149" cy="47148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746E84-7BFA-61A0-2FDD-65BA736DCD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351" b="11470"/>
          <a:stretch/>
        </p:blipFill>
        <p:spPr>
          <a:xfrm>
            <a:off x="9251737" y="1706995"/>
            <a:ext cx="2897400" cy="4444579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5FF925E-EE68-8C3E-FFA8-E251EFCFC5D7}"/>
              </a:ext>
            </a:extLst>
          </p:cNvPr>
          <p:cNvSpPr txBox="1">
            <a:spLocks/>
          </p:cNvSpPr>
          <p:nvPr/>
        </p:nvSpPr>
        <p:spPr>
          <a:xfrm>
            <a:off x="959497" y="730782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Word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50BA53F5-9F39-EF23-2A16-4EE3276CFF05}"/>
              </a:ext>
            </a:extLst>
          </p:cNvPr>
          <p:cNvSpPr txBox="1">
            <a:spLocks/>
          </p:cNvSpPr>
          <p:nvPr/>
        </p:nvSpPr>
        <p:spPr>
          <a:xfrm>
            <a:off x="6343280" y="766123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OpenOffice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4FE1364-B374-1094-2001-4A01EEF80108}"/>
              </a:ext>
            </a:extLst>
          </p:cNvPr>
          <p:cNvCxnSpPr>
            <a:cxnSpLocks/>
          </p:cNvCxnSpPr>
          <p:nvPr/>
        </p:nvCxnSpPr>
        <p:spPr>
          <a:xfrm flipH="1">
            <a:off x="6095999" y="1293317"/>
            <a:ext cx="27245" cy="5161681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AE5D4A34-B885-AE84-4D98-2BB245B40AF2}"/>
              </a:ext>
            </a:extLst>
          </p:cNvPr>
          <p:cNvSpPr/>
          <p:nvPr/>
        </p:nvSpPr>
        <p:spPr>
          <a:xfrm>
            <a:off x="11711716" y="1822388"/>
            <a:ext cx="480284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FB72820-D566-DD58-EFB8-99F23F0051FB}"/>
              </a:ext>
            </a:extLst>
          </p:cNvPr>
          <p:cNvSpPr/>
          <p:nvPr/>
        </p:nvSpPr>
        <p:spPr>
          <a:xfrm>
            <a:off x="11668853" y="2452092"/>
            <a:ext cx="480284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EDB327A-DBE4-DD54-1945-E3F7A93ECFED}"/>
              </a:ext>
            </a:extLst>
          </p:cNvPr>
          <p:cNvSpPr/>
          <p:nvPr/>
        </p:nvSpPr>
        <p:spPr>
          <a:xfrm>
            <a:off x="10096062" y="3225496"/>
            <a:ext cx="1399252" cy="32013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453C421-17BA-2A49-DA26-F662B22E6969}"/>
              </a:ext>
            </a:extLst>
          </p:cNvPr>
          <p:cNvCxnSpPr>
            <a:cxnSpLocks/>
          </p:cNvCxnSpPr>
          <p:nvPr/>
        </p:nvCxnSpPr>
        <p:spPr>
          <a:xfrm flipH="1">
            <a:off x="8705461" y="2360645"/>
            <a:ext cx="3144417" cy="29495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D0D865B-D928-4E37-3DB5-2AF2E3397CA1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11495314" y="2655596"/>
            <a:ext cx="173539" cy="47015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16BB2291-5693-ABDA-BFF7-5AEA5AEA1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721" y="2430996"/>
            <a:ext cx="2257740" cy="4296375"/>
          </a:xfrm>
          <a:prstGeom prst="rect">
            <a:avLst/>
          </a:prstGeom>
          <a:ln>
            <a:solidFill>
              <a:srgbClr val="FFBD59"/>
            </a:solidFill>
          </a:ln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2E9A0A63-EACC-D2B2-4131-FDB96FF9B8D3}"/>
              </a:ext>
            </a:extLst>
          </p:cNvPr>
          <p:cNvSpPr/>
          <p:nvPr/>
        </p:nvSpPr>
        <p:spPr>
          <a:xfrm>
            <a:off x="2821527" y="1618884"/>
            <a:ext cx="873395" cy="32188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9F4CFC2-9252-11D2-03C9-5D6A27A952BD}"/>
              </a:ext>
            </a:extLst>
          </p:cNvPr>
          <p:cNvSpPr/>
          <p:nvPr/>
        </p:nvSpPr>
        <p:spPr>
          <a:xfrm>
            <a:off x="624642" y="1906363"/>
            <a:ext cx="1064199" cy="32188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63041B-7DB1-C2B2-0CA9-E41973535E4A}"/>
              </a:ext>
            </a:extLst>
          </p:cNvPr>
          <p:cNvSpPr/>
          <p:nvPr/>
        </p:nvSpPr>
        <p:spPr>
          <a:xfrm>
            <a:off x="2821528" y="4053051"/>
            <a:ext cx="2828560" cy="13255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Permet de choisir l’orientation de votre page :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Portrait = vertical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Paysage = horizontal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173C6C-B115-9565-2358-653AB0DFF79F}"/>
              </a:ext>
            </a:extLst>
          </p:cNvPr>
          <p:cNvSpPr/>
          <p:nvPr/>
        </p:nvSpPr>
        <p:spPr>
          <a:xfrm>
            <a:off x="2821527" y="5107202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53DA62-5ADB-61A1-0000-9E3E43F9CE77}"/>
              </a:ext>
            </a:extLst>
          </p:cNvPr>
          <p:cNvSpPr/>
          <p:nvPr/>
        </p:nvSpPr>
        <p:spPr>
          <a:xfrm>
            <a:off x="1524347" y="1960342"/>
            <a:ext cx="164494" cy="1457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A5244A-2466-4112-D822-2A7ABD06AC14}"/>
              </a:ext>
            </a:extLst>
          </p:cNvPr>
          <p:cNvSpPr/>
          <p:nvPr/>
        </p:nvSpPr>
        <p:spPr>
          <a:xfrm>
            <a:off x="11330820" y="3307475"/>
            <a:ext cx="164494" cy="1457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973853-FFE3-4625-5179-671E0AE6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F143-1C80-44E9-B9F0-DC6D636ECC6A}" type="datetime1">
              <a:rPr lang="fr-FR" smtClean="0"/>
              <a:t>09/07/2024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5F71B4-FA08-D95F-9387-F618DAA2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75DBBB-54C2-604A-1433-CCE5629E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36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E949C37-FA98-48F6-BF2A-D679EE2E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06" y="3490975"/>
            <a:ext cx="4474929" cy="344018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489" y="761430"/>
            <a:ext cx="7817511" cy="7455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👉 Il faut enregistrer son travail au commencement 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D5CA29-29DC-496F-874F-F28397B6D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82" b="24969"/>
          <a:stretch/>
        </p:blipFill>
        <p:spPr>
          <a:xfrm>
            <a:off x="436663" y="1580086"/>
            <a:ext cx="2252047" cy="1422405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36662" y="1063459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Word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7905878" y="1199280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OpenOffice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 flipH="1">
            <a:off x="6096000" y="1311979"/>
            <a:ext cx="27245" cy="5161681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7CCBAB3A-0CA8-4B8F-8E97-9AC872BCB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36" y="2896975"/>
            <a:ext cx="1095528" cy="3153215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464767" y="1913206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399646" y="3660140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4300184-5F85-4A89-BE3B-41D39AB0D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814" y="1430348"/>
            <a:ext cx="2507868" cy="2414407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52BF3F57-B8B3-46FF-BD99-5427CAA09AB6}"/>
              </a:ext>
            </a:extLst>
          </p:cNvPr>
          <p:cNvSpPr/>
          <p:nvPr/>
        </p:nvSpPr>
        <p:spPr>
          <a:xfrm>
            <a:off x="2841830" y="3220110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1E25B1E-372A-442A-BAA8-6953C5A92A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004"/>
          <a:stretch/>
        </p:blipFill>
        <p:spPr>
          <a:xfrm>
            <a:off x="6307374" y="1638694"/>
            <a:ext cx="5716530" cy="3572374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6255377" y="1874340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6521403" y="4454157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3D8981-566B-F785-66D9-88464154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B05-2A8C-4F1C-A5A1-02DD00BCBF9D}" type="datetime1">
              <a:rPr lang="fr-FR" smtClean="0"/>
              <a:t>09/07/2024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067AE7-DCC2-4CF1-6D4C-E3B7A02C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2290B1-2770-B4E3-D46E-9F91B633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4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E949C37-FA98-48F6-BF2A-D679EE2E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35" y="1258465"/>
            <a:ext cx="7288428" cy="560311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6DB40BA-366B-4AA4-9911-08679E83C832}"/>
              </a:ext>
            </a:extLst>
          </p:cNvPr>
          <p:cNvSpPr txBox="1">
            <a:spLocks/>
          </p:cNvSpPr>
          <p:nvPr/>
        </p:nvSpPr>
        <p:spPr>
          <a:xfrm>
            <a:off x="3493670" y="827112"/>
            <a:ext cx="5809957" cy="89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🧭 Choisissez où ranger votre document.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276C3BD-1093-4666-A7B0-2F33770239AC}"/>
              </a:ext>
            </a:extLst>
          </p:cNvPr>
          <p:cNvSpPr/>
          <p:nvPr/>
        </p:nvSpPr>
        <p:spPr>
          <a:xfrm>
            <a:off x="8288119" y="6409567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112D5-8036-4BCF-B6AD-F60F6C2A5B53}"/>
              </a:ext>
            </a:extLst>
          </p:cNvPr>
          <p:cNvSpPr/>
          <p:nvPr/>
        </p:nvSpPr>
        <p:spPr>
          <a:xfrm>
            <a:off x="9931791" y="5599535"/>
            <a:ext cx="2260209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Cliquez ici pour finaliser l’enregistrement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A6DEA86-ED2E-46FD-B08B-F7BDF0CC1B80}"/>
              </a:ext>
            </a:extLst>
          </p:cNvPr>
          <p:cNvCxnSpPr>
            <a:cxnSpLocks/>
          </p:cNvCxnSpPr>
          <p:nvPr/>
        </p:nvCxnSpPr>
        <p:spPr>
          <a:xfrm flipH="1">
            <a:off x="9129932" y="6096571"/>
            <a:ext cx="801859" cy="3094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B67F3D5-0091-4691-B3F7-9ED6F0774E82}"/>
              </a:ext>
            </a:extLst>
          </p:cNvPr>
          <p:cNvSpPr/>
          <p:nvPr/>
        </p:nvSpPr>
        <p:spPr>
          <a:xfrm>
            <a:off x="4753466" y="1645920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845EF-87E0-45AB-8487-5F87D68D7A9B}"/>
              </a:ext>
            </a:extLst>
          </p:cNvPr>
          <p:cNvSpPr/>
          <p:nvPr/>
        </p:nvSpPr>
        <p:spPr>
          <a:xfrm>
            <a:off x="7310414" y="1305634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Emplacement final du fichier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DBFB01C-78F2-42DE-8C8D-4D8B3F5879B4}"/>
              </a:ext>
            </a:extLst>
          </p:cNvPr>
          <p:cNvCxnSpPr>
            <a:cxnSpLocks/>
          </p:cNvCxnSpPr>
          <p:nvPr/>
        </p:nvCxnSpPr>
        <p:spPr>
          <a:xfrm flipH="1">
            <a:off x="6508555" y="1755501"/>
            <a:ext cx="801859" cy="234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DC6877B-32CA-479E-93A5-93A73168AC30}"/>
              </a:ext>
            </a:extLst>
          </p:cNvPr>
          <p:cNvSpPr/>
          <p:nvPr/>
        </p:nvSpPr>
        <p:spPr>
          <a:xfrm>
            <a:off x="4479902" y="4820793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DD3B35-3A05-4871-ACAA-04800FC18C03}"/>
              </a:ext>
            </a:extLst>
          </p:cNvPr>
          <p:cNvSpPr/>
          <p:nvPr/>
        </p:nvSpPr>
        <p:spPr>
          <a:xfrm>
            <a:off x="820102" y="4370926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Choisissez le nom de votre fichier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5958D44-B15F-4DC6-8E95-22E7F7D39E70}"/>
              </a:ext>
            </a:extLst>
          </p:cNvPr>
          <p:cNvCxnSpPr>
            <a:cxnSpLocks/>
            <a:stCxn id="27" idx="3"/>
            <a:endCxn id="26" idx="2"/>
          </p:cNvCxnSpPr>
          <p:nvPr/>
        </p:nvCxnSpPr>
        <p:spPr>
          <a:xfrm>
            <a:off x="3221549" y="4820793"/>
            <a:ext cx="1258353" cy="14483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5673B682-0DB3-449E-8774-4D5FDB92EB79}"/>
              </a:ext>
            </a:extLst>
          </p:cNvPr>
          <p:cNvSpPr/>
          <p:nvPr/>
        </p:nvSpPr>
        <p:spPr>
          <a:xfrm>
            <a:off x="4638774" y="5156518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F72DB-177B-4DE1-8CFE-14C5742DAA7C}"/>
              </a:ext>
            </a:extLst>
          </p:cNvPr>
          <p:cNvSpPr/>
          <p:nvPr/>
        </p:nvSpPr>
        <p:spPr>
          <a:xfrm>
            <a:off x="392813" y="5628592"/>
            <a:ext cx="2401447" cy="12294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aussi choisir le type de document en cliquant dessus : .doc, .ODT, .PDF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5B7FA9D-3249-42A3-96C2-897ED7B302AC}"/>
              </a:ext>
            </a:extLst>
          </p:cNvPr>
          <p:cNvCxnSpPr>
            <a:cxnSpLocks/>
            <a:stCxn id="32" idx="3"/>
            <a:endCxn id="31" idx="2"/>
          </p:cNvCxnSpPr>
          <p:nvPr/>
        </p:nvCxnSpPr>
        <p:spPr>
          <a:xfrm flipV="1">
            <a:off x="2794260" y="5301354"/>
            <a:ext cx="1844514" cy="94194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9A4907-691C-4211-8237-64A58B0A32F1}"/>
              </a:ext>
            </a:extLst>
          </p:cNvPr>
          <p:cNvSpPr/>
          <p:nvPr/>
        </p:nvSpPr>
        <p:spPr>
          <a:xfrm>
            <a:off x="824132" y="499924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AE2AC3-19C5-49A7-B299-212EC989A829}"/>
              </a:ext>
            </a:extLst>
          </p:cNvPr>
          <p:cNvSpPr/>
          <p:nvPr/>
        </p:nvSpPr>
        <p:spPr>
          <a:xfrm>
            <a:off x="394316" y="658658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56364F-8B83-4E8F-82AF-BBBF3E28B9FB}"/>
              </a:ext>
            </a:extLst>
          </p:cNvPr>
          <p:cNvSpPr/>
          <p:nvPr/>
        </p:nvSpPr>
        <p:spPr>
          <a:xfrm>
            <a:off x="7310414" y="1921765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B1AAD4-BF89-4D28-BEFE-7B749100C4C3}"/>
              </a:ext>
            </a:extLst>
          </p:cNvPr>
          <p:cNvSpPr/>
          <p:nvPr/>
        </p:nvSpPr>
        <p:spPr>
          <a:xfrm>
            <a:off x="9931791" y="6229227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A7483F-06C7-C6A1-0B21-A61CFE0E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E59A-5DE3-41CB-8AD3-0F7B8EAAA2EC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E70C3-63A5-DFB5-4776-7AF274C7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C4BF85-21DD-DC7D-92D3-D403C985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9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7859408B-55D5-4D65-8465-931FDA76A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01"/>
          <a:stretch/>
        </p:blipFill>
        <p:spPr>
          <a:xfrm>
            <a:off x="7314136" y="1288971"/>
            <a:ext cx="4877863" cy="571579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5A0529-C2F3-4BEF-BCA4-AA6D388DF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82" b="24969"/>
          <a:stretch/>
        </p:blipFill>
        <p:spPr>
          <a:xfrm>
            <a:off x="311186" y="1217879"/>
            <a:ext cx="2252047" cy="142240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🖨 Imprimer son document</a:t>
            </a:r>
            <a:endParaRPr lang="fr-FR" sz="40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44016" y="814939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Word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5814359" y="746405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OpenOffice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>
            <a:off x="4941266" y="761429"/>
            <a:ext cx="0" cy="6120954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332296" y="1509922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97EBD-ABBE-4128-900B-1F6BB3ED0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917" y="1172284"/>
            <a:ext cx="2133898" cy="5649113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5096728" y="1134227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5171263" y="5836689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58CDBB-DF25-415F-BE5C-CBC82C0CF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635" y="1850522"/>
            <a:ext cx="1305107" cy="5134692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210332" y="5057489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D5AAD8-83AD-4871-8EFD-97CE73347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897"/>
          <a:stretch/>
        </p:blipFill>
        <p:spPr>
          <a:xfrm>
            <a:off x="2543149" y="814939"/>
            <a:ext cx="2376039" cy="6209903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2587028-2500-4EE9-BDC4-5E8354691859}"/>
              </a:ext>
            </a:extLst>
          </p:cNvPr>
          <p:cNvCxnSpPr>
            <a:cxnSpLocks/>
            <a:stCxn id="18" idx="7"/>
            <a:endCxn id="12" idx="1"/>
          </p:cNvCxnSpPr>
          <p:nvPr/>
        </p:nvCxnSpPr>
        <p:spPr>
          <a:xfrm flipV="1">
            <a:off x="2052206" y="3919891"/>
            <a:ext cx="490943" cy="12020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3C39AA29-A611-491E-A826-E15BF03AE584}"/>
              </a:ext>
            </a:extLst>
          </p:cNvPr>
          <p:cNvSpPr/>
          <p:nvPr/>
        </p:nvSpPr>
        <p:spPr>
          <a:xfrm>
            <a:off x="2631203" y="2678033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5730FE-FEEE-4E16-9C57-31D20E06D9D0}"/>
              </a:ext>
            </a:extLst>
          </p:cNvPr>
          <p:cNvSpPr/>
          <p:nvPr/>
        </p:nvSpPr>
        <p:spPr>
          <a:xfrm>
            <a:off x="7474238" y="1744244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94D1F5-C757-4361-91F5-C6AACE602C3F}"/>
              </a:ext>
            </a:extLst>
          </p:cNvPr>
          <p:cNvSpPr/>
          <p:nvPr/>
        </p:nvSpPr>
        <p:spPr>
          <a:xfrm>
            <a:off x="4025425" y="1325574"/>
            <a:ext cx="789554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141FE89-9499-4116-B9ED-FCD46259760C}"/>
              </a:ext>
            </a:extLst>
          </p:cNvPr>
          <p:cNvSpPr/>
          <p:nvPr/>
        </p:nvSpPr>
        <p:spPr>
          <a:xfrm>
            <a:off x="2715907" y="1528533"/>
            <a:ext cx="789554" cy="69234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914F50A-C23E-4C9B-B28C-81B21765CF72}"/>
              </a:ext>
            </a:extLst>
          </p:cNvPr>
          <p:cNvSpPr/>
          <p:nvPr/>
        </p:nvSpPr>
        <p:spPr>
          <a:xfrm>
            <a:off x="2719649" y="4307861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AB9D32B-DCD7-40D3-A756-CA3D3A8F2142}"/>
              </a:ext>
            </a:extLst>
          </p:cNvPr>
          <p:cNvSpPr/>
          <p:nvPr/>
        </p:nvSpPr>
        <p:spPr>
          <a:xfrm>
            <a:off x="2618871" y="5120648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306CA-0EF6-422A-A1E8-E4F12F9E0E57}"/>
              </a:ext>
            </a:extLst>
          </p:cNvPr>
          <p:cNvSpPr/>
          <p:nvPr/>
        </p:nvSpPr>
        <p:spPr>
          <a:xfrm>
            <a:off x="2616088" y="259363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34290-5318-4275-A7E7-A380359CF367}"/>
              </a:ext>
            </a:extLst>
          </p:cNvPr>
          <p:cNvSpPr/>
          <p:nvPr/>
        </p:nvSpPr>
        <p:spPr>
          <a:xfrm>
            <a:off x="7314136" y="185052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F9498A-6D34-46A3-9864-A7E4BC49920C}"/>
              </a:ext>
            </a:extLst>
          </p:cNvPr>
          <p:cNvSpPr/>
          <p:nvPr/>
        </p:nvSpPr>
        <p:spPr>
          <a:xfrm>
            <a:off x="8671557" y="5643621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D214154-8E10-4C02-964A-5A9D9022F6BD}"/>
              </a:ext>
            </a:extLst>
          </p:cNvPr>
          <p:cNvSpPr/>
          <p:nvPr/>
        </p:nvSpPr>
        <p:spPr>
          <a:xfrm>
            <a:off x="8700133" y="4086216"/>
            <a:ext cx="1276612" cy="22164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27A0E3-6431-4F98-AD0F-77E4393D2D39}"/>
              </a:ext>
            </a:extLst>
          </p:cNvPr>
          <p:cNvSpPr/>
          <p:nvPr/>
        </p:nvSpPr>
        <p:spPr>
          <a:xfrm>
            <a:off x="3962597" y="1233945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32274-41DE-4CFA-B906-33358AE0107D}"/>
              </a:ext>
            </a:extLst>
          </p:cNvPr>
          <p:cNvSpPr/>
          <p:nvPr/>
        </p:nvSpPr>
        <p:spPr>
          <a:xfrm>
            <a:off x="7425748" y="410354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844487-4957-427D-AB0B-70A2D01553EB}"/>
              </a:ext>
            </a:extLst>
          </p:cNvPr>
          <p:cNvSpPr/>
          <p:nvPr/>
        </p:nvSpPr>
        <p:spPr>
          <a:xfrm>
            <a:off x="2542109" y="42841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915E17-D50F-428D-BF70-75F6880570AB}"/>
              </a:ext>
            </a:extLst>
          </p:cNvPr>
          <p:cNvSpPr/>
          <p:nvPr/>
        </p:nvSpPr>
        <p:spPr>
          <a:xfrm>
            <a:off x="7766533" y="3865627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240BAD-33F2-4153-B857-9D223D5C039B}"/>
              </a:ext>
            </a:extLst>
          </p:cNvPr>
          <p:cNvSpPr/>
          <p:nvPr/>
        </p:nvSpPr>
        <p:spPr>
          <a:xfrm>
            <a:off x="8906598" y="3809067"/>
            <a:ext cx="1276612" cy="29448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E23695-46B6-4614-BF23-CF892537EAD6}"/>
              </a:ext>
            </a:extLst>
          </p:cNvPr>
          <p:cNvSpPr/>
          <p:nvPr/>
        </p:nvSpPr>
        <p:spPr>
          <a:xfrm>
            <a:off x="2494192" y="5187214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9DD2C-984B-4C94-94DB-C1C95D5D8211}"/>
              </a:ext>
            </a:extLst>
          </p:cNvPr>
          <p:cNvSpPr/>
          <p:nvPr/>
        </p:nvSpPr>
        <p:spPr>
          <a:xfrm>
            <a:off x="8499042" y="565582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A65D0-55F2-4ECC-AFC3-8D397C261B49}"/>
              </a:ext>
            </a:extLst>
          </p:cNvPr>
          <p:cNvSpPr/>
          <p:nvPr/>
        </p:nvSpPr>
        <p:spPr>
          <a:xfrm>
            <a:off x="10594542" y="664789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79ADE0F-0CCC-454F-BDD3-E9090F86F8F7}"/>
              </a:ext>
            </a:extLst>
          </p:cNvPr>
          <p:cNvSpPr/>
          <p:nvPr/>
        </p:nvSpPr>
        <p:spPr>
          <a:xfrm>
            <a:off x="10846481" y="6627214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629718-BD69-478D-B2BA-E3EFD3A8D667}"/>
              </a:ext>
            </a:extLst>
          </p:cNvPr>
          <p:cNvSpPr/>
          <p:nvPr/>
        </p:nvSpPr>
        <p:spPr>
          <a:xfrm>
            <a:off x="2693829" y="145529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8C7A0C-BD2D-40DA-B67C-C5D8A52A462A}"/>
              </a:ext>
            </a:extLst>
          </p:cNvPr>
          <p:cNvSpPr/>
          <p:nvPr/>
        </p:nvSpPr>
        <p:spPr>
          <a:xfrm>
            <a:off x="0" y="2655899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Sélectionne l’imprimante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B96DBE-C484-4A55-B825-5672DA0D9103}"/>
              </a:ext>
            </a:extLst>
          </p:cNvPr>
          <p:cNvSpPr/>
          <p:nvPr/>
        </p:nvSpPr>
        <p:spPr>
          <a:xfrm>
            <a:off x="-22078" y="248688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85D32-9CED-4A12-A80E-8CB83E7D8980}"/>
              </a:ext>
            </a:extLst>
          </p:cNvPr>
          <p:cNvSpPr/>
          <p:nvPr/>
        </p:nvSpPr>
        <p:spPr>
          <a:xfrm>
            <a:off x="-6789" y="3491724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Nombre de copies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13E41-7BD9-4850-88D3-4DAACB6BD288}"/>
              </a:ext>
            </a:extLst>
          </p:cNvPr>
          <p:cNvSpPr/>
          <p:nvPr/>
        </p:nvSpPr>
        <p:spPr>
          <a:xfrm>
            <a:off x="-291" y="332271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9F90FA-257D-4313-B90D-1CECCFEDE1D1}"/>
              </a:ext>
            </a:extLst>
          </p:cNvPr>
          <p:cNvSpPr/>
          <p:nvPr/>
        </p:nvSpPr>
        <p:spPr>
          <a:xfrm>
            <a:off x="3089" y="4309663"/>
            <a:ext cx="1207243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Type d’impression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0496E-2EC5-47EB-B1CD-E795FDBAD33D}"/>
              </a:ext>
            </a:extLst>
          </p:cNvPr>
          <p:cNvSpPr/>
          <p:nvPr/>
        </p:nvSpPr>
        <p:spPr>
          <a:xfrm>
            <a:off x="-18989" y="414065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78C92-63AF-4618-8185-32EAAA7C1E74}"/>
              </a:ext>
            </a:extLst>
          </p:cNvPr>
          <p:cNvSpPr/>
          <p:nvPr/>
        </p:nvSpPr>
        <p:spPr>
          <a:xfrm>
            <a:off x="-14098" y="5198935"/>
            <a:ext cx="1183109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Sens du papier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D4347B-48BB-4A0A-A4C6-9B2A6C088A95}"/>
              </a:ext>
            </a:extLst>
          </p:cNvPr>
          <p:cNvSpPr/>
          <p:nvPr/>
        </p:nvSpPr>
        <p:spPr>
          <a:xfrm>
            <a:off x="4608" y="49980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37CCBD-A558-478D-ACFD-70ABAA106F3C}"/>
              </a:ext>
            </a:extLst>
          </p:cNvPr>
          <p:cNvSpPr/>
          <p:nvPr/>
        </p:nvSpPr>
        <p:spPr>
          <a:xfrm>
            <a:off x="-19663" y="6076637"/>
            <a:ext cx="1229996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Lance</a:t>
            </a:r>
          </a:p>
          <a:p>
            <a:pPr algn="ctr"/>
            <a:r>
              <a:rPr lang="fr-FR" sz="1500" dirty="0">
                <a:solidFill>
                  <a:schemeClr val="tx1"/>
                </a:solidFill>
              </a:rPr>
              <a:t>l’impression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0DAD8A-FD32-4793-A89F-0171D1D435C2}"/>
              </a:ext>
            </a:extLst>
          </p:cNvPr>
          <p:cNvSpPr/>
          <p:nvPr/>
        </p:nvSpPr>
        <p:spPr>
          <a:xfrm>
            <a:off x="-958" y="587573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5A8331-5C65-F450-18AB-06511DC6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F696-59B7-41B2-A157-023F20A3284A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8E10B-B2D6-35A8-0ADB-B39A5A47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650AB9-2491-C72D-21B5-DC264B20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035" y="1796312"/>
            <a:ext cx="557193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👉 Rendez-vous sur le site : </a:t>
            </a:r>
          </a:p>
          <a:p>
            <a:pPr marL="0" indent="0" algn="ctr">
              <a:buNone/>
            </a:pPr>
            <a:r>
              <a:rPr lang="fr-FR" dirty="0"/>
              <a:t>bit.ly/exorecette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🖊 Copiez/collez la recette dans votre traitement de texte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🖼 Insérez la photo et le tableau avec les quantités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Mettez en page comme dans l’exemple qui suit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290FB2-62BB-4E5A-4BE4-D4A31D02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9E-EDC3-4B07-A8BB-129B23F61CFA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711D9-59D3-1CAF-14DA-127009AD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7669A-F4EA-9D48-CCD3-22413A9A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4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1705" y="89282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-2169414" y="-968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386C51-77E0-43BD-865B-0DAF3924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008" y="0"/>
            <a:ext cx="6142841" cy="6858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4A3D22-4E83-40B0-BE32-B3227B9A5286}"/>
              </a:ext>
            </a:extLst>
          </p:cNvPr>
          <p:cNvSpPr/>
          <p:nvPr/>
        </p:nvSpPr>
        <p:spPr>
          <a:xfrm>
            <a:off x="5142629" y="4655977"/>
            <a:ext cx="5811510" cy="13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97333-2069-4416-8D6D-4C8BE34A7EBA}"/>
              </a:ext>
            </a:extLst>
          </p:cNvPr>
          <p:cNvSpPr/>
          <p:nvPr/>
        </p:nvSpPr>
        <p:spPr>
          <a:xfrm>
            <a:off x="5142629" y="5498646"/>
            <a:ext cx="5811510" cy="13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C10F0-CCE7-45AC-AFE0-ECF65B15B4CA}"/>
              </a:ext>
            </a:extLst>
          </p:cNvPr>
          <p:cNvSpPr/>
          <p:nvPr/>
        </p:nvSpPr>
        <p:spPr>
          <a:xfrm>
            <a:off x="5052433" y="3508310"/>
            <a:ext cx="5811510" cy="158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A5DA24-782B-49B9-A3A6-A87883C46B9C}"/>
              </a:ext>
            </a:extLst>
          </p:cNvPr>
          <p:cNvSpPr/>
          <p:nvPr/>
        </p:nvSpPr>
        <p:spPr>
          <a:xfrm>
            <a:off x="5052433" y="3349692"/>
            <a:ext cx="5811510" cy="671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B3D3D-F319-4DF8-A852-1EC8C64D6750}"/>
              </a:ext>
            </a:extLst>
          </p:cNvPr>
          <p:cNvSpPr/>
          <p:nvPr/>
        </p:nvSpPr>
        <p:spPr>
          <a:xfrm>
            <a:off x="5052433" y="3666931"/>
            <a:ext cx="5811510" cy="158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BFABE-BE74-4932-9EE3-D44879F642B1}"/>
              </a:ext>
            </a:extLst>
          </p:cNvPr>
          <p:cNvSpPr/>
          <p:nvPr/>
        </p:nvSpPr>
        <p:spPr>
          <a:xfrm>
            <a:off x="7305869" y="3349691"/>
            <a:ext cx="662473" cy="671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B41D7A-E1AB-47FA-A66C-F3A580AED50E}"/>
              </a:ext>
            </a:extLst>
          </p:cNvPr>
          <p:cNvSpPr/>
          <p:nvPr/>
        </p:nvSpPr>
        <p:spPr>
          <a:xfrm>
            <a:off x="10086392" y="3349691"/>
            <a:ext cx="777551" cy="671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5B09F0-7A7B-38AB-6718-0573F900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3250-C4D3-4768-B78A-43E2D7C8426E}" type="datetime1">
              <a:rPr lang="fr-FR" smtClean="0"/>
              <a:t>09/07/2024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E2C94D-D9A2-9764-A2C3-000A6728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CCFB71-0CDC-9CFB-D4FE-EA11326D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2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A13A-2CC1-4005-96B8-5029C74DAEF6}" type="datetime1">
              <a:rPr lang="fr-FR" smtClean="0"/>
              <a:t>09/07/2024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093205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      Claire 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3" y="4804047"/>
            <a:ext cx="2490652" cy="1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E3E624-7AB0-A284-5D82-EB83881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5D9B-1BAC-424F-A6EE-D735A278678A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70A8BB-3897-9260-4EC9-3A4F9E4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1D036-764E-924B-2EE5-879BDA2D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6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81961E-5DCF-A79B-AABD-1D677F64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96B9-B059-45AE-AB2F-C635E6E0D73B}" type="datetime1">
              <a:rPr lang="fr-FR" smtClean="0"/>
              <a:t>09/07/2024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AC8A95-9605-4AF1-0DAA-8E8945F5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23092A-C52D-BAEE-E9B1-216DAC95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1922106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📜 Les traitements de texte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C08BE3-A7C5-0645-537C-F6A2DA1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84D-0137-48B5-A8CC-10D5D1621D80}" type="datetime1">
              <a:rPr lang="fr-FR" smtClean="0"/>
              <a:t>09/07/2024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7DB35D-A31D-856D-0850-BD50D806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E91A42-EF52-0AAB-A00C-72D302C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3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traitements de texte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E04D418-8109-4B5A-A371-E253FAA1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61" y="1132800"/>
            <a:ext cx="4911372" cy="2709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5BA932-6BE4-4281-9C0C-16381486B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18" y="2755895"/>
            <a:ext cx="4091896" cy="30504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F74823-E234-4C71-81AE-CA130811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6" y="3997031"/>
            <a:ext cx="5126018" cy="260448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0D7DFF-886B-CAE1-CFEB-94202102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74CB-D1B3-4B57-9072-832DAD87BDA0}" type="datetime1">
              <a:rPr lang="fr-FR" smtClean="0"/>
              <a:t>09/07/2024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8DA9BB-1E01-98C6-41D2-2CA9B400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5C77972-F823-9C8F-0F1D-F59F41AA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6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1922106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🖊 Et on l’utilise comment ?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0A398-5721-B6FD-8461-FBEF09A7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6C65-22FA-481B-8D2C-320CE6973697}" type="datetime1">
              <a:rPr lang="fr-FR" smtClean="0"/>
              <a:t>09/07/2024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C7E336-C79D-5F78-6982-B63A232F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4FBA3B-956B-BDC2-234F-63201F2C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D4110DC-1906-4D1F-9A8A-FA6FB1F9B921}"/>
              </a:ext>
            </a:extLst>
          </p:cNvPr>
          <p:cNvSpPr txBox="1"/>
          <p:nvPr/>
        </p:nvSpPr>
        <p:spPr>
          <a:xfrm>
            <a:off x="2140591" y="223183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Rédiger un courrier nécessite de la mise en page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5778E-F419-E744-B143-B5C1810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7139-0246-4247-B71D-327DC53CB382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7A0FA-E59F-680B-CB45-3064F051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7C522A-2C0A-6AFD-BE2F-DCB14331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8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D4110DC-1906-4D1F-9A8A-FA6FB1F9B921}"/>
              </a:ext>
            </a:extLst>
          </p:cNvPr>
          <p:cNvSpPr txBox="1"/>
          <p:nvPr/>
        </p:nvSpPr>
        <p:spPr>
          <a:xfrm>
            <a:off x="2140591" y="223183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Rédiger un courrier nécessite de la mise en page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1D07737-8754-4A56-9F08-9172536923AE}"/>
              </a:ext>
            </a:extLst>
          </p:cNvPr>
          <p:cNvSpPr/>
          <p:nvPr/>
        </p:nvSpPr>
        <p:spPr>
          <a:xfrm rot="5400000">
            <a:off x="5505156" y="3035321"/>
            <a:ext cx="1181686" cy="125202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2140590" y="4567608"/>
            <a:ext cx="7910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À la main ou à l’ordinateur, je peux choisir ma mise en page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61A3CE-F56C-0BB5-405F-2B74A9E4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FA-E929-44E4-A763-5BC3CA6A450B}" type="datetime1">
              <a:rPr lang="fr-FR" smtClean="0"/>
              <a:t>09/07/2024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3FF0AEB-C719-C57A-1DDF-CEBCC1E3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427FDD7-E56F-82FC-520B-D6AA8431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0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6302804-A57E-4008-9A2C-73107D46E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4" r="35506"/>
          <a:stretch/>
        </p:blipFill>
        <p:spPr>
          <a:xfrm>
            <a:off x="5029402" y="1547897"/>
            <a:ext cx="2651559" cy="23691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5FC6A5-5F63-47EF-849A-370FF1564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181"/>
          <a:stretch/>
        </p:blipFill>
        <p:spPr>
          <a:xfrm>
            <a:off x="2759221" y="4155689"/>
            <a:ext cx="3057768" cy="25219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0867BA-C901-48FD-B3CA-F773E19CF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66" t="6432" r="1674"/>
          <a:stretch/>
        </p:blipFill>
        <p:spPr>
          <a:xfrm>
            <a:off x="8271803" y="1700297"/>
            <a:ext cx="2651559" cy="22167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7BE654-182B-4632-8B42-F6FD1C238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740"/>
          <a:stretch/>
        </p:blipFill>
        <p:spPr>
          <a:xfrm>
            <a:off x="1582817" y="1547897"/>
            <a:ext cx="2651559" cy="23691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8C77DF-886F-4033-8BE4-ECC6A9B2B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81"/>
          <a:stretch/>
        </p:blipFill>
        <p:spPr>
          <a:xfrm>
            <a:off x="6375009" y="4155688"/>
            <a:ext cx="3057768" cy="252198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3C8401-3C9F-5B1F-213F-22D2E99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6F72-85CB-4721-9300-F0FB5E1EA99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A48E2-CDC6-37AE-B42F-933A4016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FF5452F-A0E0-0ECA-1F91-CCB4A33E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2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6302804-A57E-4008-9A2C-73107D46E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4" r="35506"/>
          <a:stretch/>
        </p:blipFill>
        <p:spPr>
          <a:xfrm>
            <a:off x="5029402" y="1547897"/>
            <a:ext cx="2651559" cy="23691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5FC6A5-5F63-47EF-849A-370FF1564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181"/>
          <a:stretch/>
        </p:blipFill>
        <p:spPr>
          <a:xfrm>
            <a:off x="2759221" y="4155689"/>
            <a:ext cx="3057768" cy="25219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0867BA-C901-48FD-B3CA-F773E19CF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66" t="6432" r="1674"/>
          <a:stretch/>
        </p:blipFill>
        <p:spPr>
          <a:xfrm>
            <a:off x="8271803" y="1700297"/>
            <a:ext cx="2651559" cy="22167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7BE654-182B-4632-8B42-F6FD1C238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740"/>
          <a:stretch/>
        </p:blipFill>
        <p:spPr>
          <a:xfrm>
            <a:off x="1582817" y="1547897"/>
            <a:ext cx="2651559" cy="23691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8C77DF-886F-4033-8BE4-ECC6A9B2B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81"/>
          <a:stretch/>
        </p:blipFill>
        <p:spPr>
          <a:xfrm>
            <a:off x="6375009" y="4155688"/>
            <a:ext cx="3057768" cy="2521983"/>
          </a:xfrm>
          <a:prstGeom prst="rect">
            <a:avLst/>
          </a:prstGeom>
        </p:spPr>
      </p:pic>
      <p:sp>
        <p:nvSpPr>
          <p:cNvPr id="3" name="Organigramme : Procédé 2">
            <a:extLst>
              <a:ext uri="{FF2B5EF4-FFF2-40B4-BE49-F238E27FC236}">
                <a16:creationId xmlns:a16="http://schemas.microsoft.com/office/drawing/2014/main" id="{DF3278FF-EC78-40CB-823E-B3AFB69A8F06}"/>
              </a:ext>
            </a:extLst>
          </p:cNvPr>
          <p:cNvSpPr/>
          <p:nvPr/>
        </p:nvSpPr>
        <p:spPr>
          <a:xfrm>
            <a:off x="868780" y="1278459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écrit avec le clavier</a:t>
            </a:r>
          </a:p>
        </p:txBody>
      </p:sp>
      <p:sp>
        <p:nvSpPr>
          <p:cNvPr id="10" name="Organigramme : Procédé 9">
            <a:extLst>
              <a:ext uri="{FF2B5EF4-FFF2-40B4-BE49-F238E27FC236}">
                <a16:creationId xmlns:a16="http://schemas.microsoft.com/office/drawing/2014/main" id="{F2149D86-4FBF-464C-B1D1-A3A3CB256CBC}"/>
              </a:ext>
            </a:extLst>
          </p:cNvPr>
          <p:cNvSpPr/>
          <p:nvPr/>
        </p:nvSpPr>
        <p:spPr>
          <a:xfrm>
            <a:off x="5076091" y="1245195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modifier les couleurs</a:t>
            </a:r>
          </a:p>
        </p:txBody>
      </p:sp>
      <p:sp>
        <p:nvSpPr>
          <p:cNvPr id="12" name="Organigramme : Procédé 11">
            <a:extLst>
              <a:ext uri="{FF2B5EF4-FFF2-40B4-BE49-F238E27FC236}">
                <a16:creationId xmlns:a16="http://schemas.microsoft.com/office/drawing/2014/main" id="{E68EA5E3-DC78-416D-BA6C-0AAD58E1A107}"/>
              </a:ext>
            </a:extLst>
          </p:cNvPr>
          <p:cNvSpPr/>
          <p:nvPr/>
        </p:nvSpPr>
        <p:spPr>
          <a:xfrm>
            <a:off x="9271980" y="1290308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copier le texte facilement</a:t>
            </a:r>
          </a:p>
        </p:txBody>
      </p:sp>
      <p:sp>
        <p:nvSpPr>
          <p:cNvPr id="13" name="Organigramme : Procédé 12">
            <a:extLst>
              <a:ext uri="{FF2B5EF4-FFF2-40B4-BE49-F238E27FC236}">
                <a16:creationId xmlns:a16="http://schemas.microsoft.com/office/drawing/2014/main" id="{41738974-6E46-4E1B-AA95-2A7D6E037BAA}"/>
              </a:ext>
            </a:extLst>
          </p:cNvPr>
          <p:cNvSpPr/>
          <p:nvPr/>
        </p:nvSpPr>
        <p:spPr>
          <a:xfrm>
            <a:off x="1048042" y="5420094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marges sont automatiques</a:t>
            </a:r>
          </a:p>
        </p:txBody>
      </p:sp>
      <p:sp>
        <p:nvSpPr>
          <p:cNvPr id="14" name="Organigramme : Procédé 13">
            <a:extLst>
              <a:ext uri="{FF2B5EF4-FFF2-40B4-BE49-F238E27FC236}">
                <a16:creationId xmlns:a16="http://schemas.microsoft.com/office/drawing/2014/main" id="{329AE963-9A0D-4800-B1AC-B9AF7D60DD35}"/>
              </a:ext>
            </a:extLst>
          </p:cNvPr>
          <p:cNvSpPr/>
          <p:nvPr/>
        </p:nvSpPr>
        <p:spPr>
          <a:xfrm>
            <a:off x="9271980" y="5416679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modifier facilement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ACB40D-A0F2-345E-52C9-1F75F043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4862-E700-4CF3-B212-D48BB0ADFCAB}" type="datetime1">
              <a:rPr lang="fr-FR" smtClean="0"/>
              <a:t>09/07/2024</a:t>
            </a:fld>
            <a:endParaRPr lang="fr-FR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20B8B4B-2C1A-5C92-7310-943A0F8E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EE719BB8-BA00-CA9B-73BD-8288DF27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016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863</Words>
  <Application>Microsoft Office PowerPoint</Application>
  <PresentationFormat>Grand écran</PresentationFormat>
  <Paragraphs>195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Bienvenue à l’atelier sur le  traitement de texte</vt:lpstr>
      <vt:lpstr>Faisons connaissance</vt:lpstr>
      <vt:lpstr>Présentation PowerPoint</vt:lpstr>
      <vt:lpstr>📜 Les traitements de texte</vt:lpstr>
      <vt:lpstr>Présentation PowerPoint</vt:lpstr>
      <vt:lpstr>🖊 La mise en page</vt:lpstr>
      <vt:lpstr>🖊 La mise en page</vt:lpstr>
      <vt:lpstr>🖊 La mise en page</vt:lpstr>
      <vt:lpstr>🖊 La mise en page</vt:lpstr>
      <vt:lpstr>🖊 La mise en page</vt:lpstr>
      <vt:lpstr>Présentation PowerPoint</vt:lpstr>
      <vt:lpstr>Présentation PowerPoint</vt:lpstr>
      <vt:lpstr>🖊 La mise en page</vt:lpstr>
      <vt:lpstr>🖊 La mise en page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HUBDUSUD_CM1</cp:lastModifiedBy>
  <cp:revision>52</cp:revision>
  <cp:lastPrinted>2022-01-14T15:24:45Z</cp:lastPrinted>
  <dcterms:created xsi:type="dcterms:W3CDTF">2021-12-15T13:49:53Z</dcterms:created>
  <dcterms:modified xsi:type="dcterms:W3CDTF">2024-07-09T09:57:39Z</dcterms:modified>
</cp:coreProperties>
</file>